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 varScale="1">
        <p:scale>
          <a:sx n="100" d="100"/>
          <a:sy n="100" d="100"/>
        </p:scale>
        <p:origin x="3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41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8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1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09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586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6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46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35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07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38963-56E3-AF40-BF2F-60CDDA66D071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C0243-20D0-1A4D-B599-44923B666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/index.php?title=List_of_postal_codes_of_Canada:_M&amp;oldid=945633050" TargetMode="External"/><Relationship Id="rId4" Type="http://schemas.openxmlformats.org/officeDocument/2006/relationships/hyperlink" Target="http://www.city-data.com/zipmaps/New-York-New-York.html" TargetMode="External"/><Relationship Id="rId5" Type="http://schemas.openxmlformats.org/officeDocument/2006/relationships/hyperlink" Target="https://www.kaggle.com/mnabaee/ontarioproperties" TargetMode="External"/><Relationship Id="rId6" Type="http://schemas.openxmlformats.org/officeDocument/2006/relationships/hyperlink" Target="https://data.cityofnewyork.us/Public-Safety/NYC-crime/qb7u-rbmr" TargetMode="External"/><Relationship Id="rId7" Type="http://schemas.openxmlformats.org/officeDocument/2006/relationships/hyperlink" Target="https://raw.githubusercontent.com/dwillis/nyc-maps/master/police_precincts.geojson" TargetMode="External"/><Relationship Id="rId8" Type="http://schemas.openxmlformats.org/officeDocument/2006/relationships/hyperlink" Target="https://data.torontopolice.on.ca/" TargetMode="External"/><Relationship Id="rId9" Type="http://schemas.openxmlformats.org/officeDocument/2006/relationships/hyperlink" Target="https://raw.githubusercontent.com/jasonicarter/toronto-geojson/master/toronto_crs84.geojs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cl.us/new_york_datase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Move to Toronto or NYC?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 Gutierrez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68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NYC has more crime and higher housing prices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Venues are bascially the same</a:t>
            </a:r>
          </a:p>
          <a:p>
            <a:r>
              <a:rPr lang="is-IS" dirty="0" smtClean="0"/>
              <a:t>I will move to Toronto to hang out with Drake </a:t>
            </a:r>
            <a:r>
              <a:rPr lang="is-I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974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have a job offer in both Toronto and NYC.</a:t>
            </a:r>
          </a:p>
          <a:p>
            <a:r>
              <a:rPr lang="en-US" dirty="0" smtClean="0"/>
              <a:t>Based on public data on neighborhoods, venues, crime, and housing prices, I will make a choice where to go.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97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To compare the 2 cities, I need to use geographic data from each city that include neighborhoods names, crime data, housing data, and venues data. The venue data is collected from Foursquare.</a:t>
            </a:r>
          </a:p>
          <a:p>
            <a:r>
              <a:rPr lang="en-US" dirty="0"/>
              <a:t>Geographic data sources:</a:t>
            </a:r>
          </a:p>
          <a:p>
            <a:pPr lvl="0"/>
            <a:r>
              <a:rPr lang="en-US" dirty="0"/>
              <a:t>New York City (JSON): </a:t>
            </a:r>
            <a:r>
              <a:rPr lang="en-US" dirty="0">
                <a:hlinkClick r:id="rId2"/>
              </a:rPr>
              <a:t>https://cocl.us/new_york_dataset</a:t>
            </a:r>
            <a:endParaRPr lang="en-US" dirty="0"/>
          </a:p>
          <a:p>
            <a:pPr lvl="0"/>
            <a:r>
              <a:rPr lang="en-US" dirty="0"/>
              <a:t>Toronto: </a:t>
            </a:r>
            <a:r>
              <a:rPr lang="en-US" dirty="0">
                <a:hlinkClick r:id="rId3"/>
              </a:rPr>
              <a:t>https://en.wikipedia.org/w/index.php?title=List_of_postal_codes_of_Canada:_M&amp;oldid=945633050</a:t>
            </a:r>
            <a:endParaRPr lang="en-US" dirty="0"/>
          </a:p>
          <a:p>
            <a:r>
              <a:rPr lang="en-US" dirty="0"/>
              <a:t>Housing Data Sources:</a:t>
            </a:r>
          </a:p>
          <a:p>
            <a:pPr lvl="0"/>
            <a:r>
              <a:rPr lang="en-US" dirty="0"/>
              <a:t>New York City: </a:t>
            </a:r>
            <a:r>
              <a:rPr lang="en-US" dirty="0">
                <a:hlinkClick r:id="rId4"/>
              </a:rPr>
              <a:t>http://www.city-data.com/zipmaps/New-York-New-York.html</a:t>
            </a:r>
            <a:endParaRPr lang="en-US" dirty="0"/>
          </a:p>
          <a:p>
            <a:pPr lvl="0"/>
            <a:r>
              <a:rPr lang="en-US" dirty="0"/>
              <a:t>Toronto: </a:t>
            </a:r>
            <a:r>
              <a:rPr lang="en-US" dirty="0">
                <a:hlinkClick r:id="rId5"/>
              </a:rPr>
              <a:t>https://www.kaggle.com/mnabaee/ontarioproperties</a:t>
            </a:r>
            <a:endParaRPr lang="en-US" dirty="0"/>
          </a:p>
          <a:p>
            <a:r>
              <a:rPr lang="en-US" dirty="0"/>
              <a:t>Crime Data sources:</a:t>
            </a:r>
          </a:p>
          <a:p>
            <a:pPr lvl="0"/>
            <a:r>
              <a:rPr lang="en-US" dirty="0"/>
              <a:t>New York City: </a:t>
            </a:r>
            <a:r>
              <a:rPr lang="en-US" dirty="0">
                <a:hlinkClick r:id="rId6"/>
              </a:rPr>
              <a:t>https://data.cityofnewyork.us/Public-Safety/NYC-crime/qb7u-rbmr</a:t>
            </a:r>
            <a:endParaRPr lang="en-US" dirty="0"/>
          </a:p>
          <a:p>
            <a:pPr lvl="0"/>
            <a:r>
              <a:rPr lang="en-US" dirty="0"/>
              <a:t>New York City </a:t>
            </a:r>
            <a:r>
              <a:rPr lang="en-US" dirty="0" err="1"/>
              <a:t>GeoJSON</a:t>
            </a:r>
            <a:r>
              <a:rPr lang="en-US" dirty="0"/>
              <a:t>: </a:t>
            </a:r>
            <a:r>
              <a:rPr lang="en-US" dirty="0">
                <a:hlinkClick r:id="rId7"/>
              </a:rPr>
              <a:t>https://raw.githubusercontent.com/dwillis/nyc-maps/master/police_precincts.geojson</a:t>
            </a:r>
            <a:endParaRPr lang="en-US" dirty="0"/>
          </a:p>
          <a:p>
            <a:pPr lvl="0"/>
            <a:r>
              <a:rPr lang="en-US" dirty="0"/>
              <a:t>Toronto: </a:t>
            </a:r>
            <a:r>
              <a:rPr lang="en-US" dirty="0">
                <a:hlinkClick r:id="rId8"/>
              </a:rPr>
              <a:t>https://data.torontopolice.on.ca/</a:t>
            </a:r>
            <a:endParaRPr lang="en-US" dirty="0"/>
          </a:p>
          <a:p>
            <a:r>
              <a:rPr lang="en-US" dirty="0"/>
              <a:t>Toronto </a:t>
            </a:r>
            <a:r>
              <a:rPr lang="en-US" dirty="0" err="1"/>
              <a:t>GeoJSON</a:t>
            </a:r>
            <a:r>
              <a:rPr lang="en-US" dirty="0"/>
              <a:t>: </a:t>
            </a:r>
            <a:r>
              <a:rPr lang="en-US" dirty="0">
                <a:hlinkClick r:id="rId9"/>
              </a:rPr>
              <a:t>https://raw.githubusercontent.com/jasonicarter/toronto-geojson/master/toronto_crs84.geojson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19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make sure to doing a filtering of the data to ensure that none existent values are omitted, and that data like housing and crime are comparable between cities. I will be comparing the most recent complete year of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464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Hood Maps</a:t>
            </a:r>
            <a:endParaRPr lang="en-US" dirty="0"/>
          </a:p>
        </p:txBody>
      </p:sp>
      <p:pic>
        <p:nvPicPr>
          <p:cNvPr id="5" name="Picture 4" descr="Desktop/Screen%20Shot%202021-01-03%20at%205.06.33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114" y="2672863"/>
            <a:ext cx="4893133" cy="252306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 smtClean="0"/>
              <a:t>NYC = 40							Toronto = 39</a:t>
            </a:r>
            <a:endParaRPr lang="en-US" dirty="0"/>
          </a:p>
        </p:txBody>
      </p:sp>
      <p:pic>
        <p:nvPicPr>
          <p:cNvPr id="7" name="Picture 6" descr="Desktop/Screen%20Shot%202021-01-03%20at%205.06.26%20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90106"/>
            <a:ext cx="5451231" cy="28058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8518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Heat Maps</a:t>
            </a:r>
            <a:endParaRPr lang="en-US" dirty="0"/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838200" y="16906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NYC 							Toronto</a:t>
            </a:r>
            <a:endParaRPr lang="en-US" dirty="0"/>
          </a:p>
        </p:txBody>
      </p:sp>
      <p:pic>
        <p:nvPicPr>
          <p:cNvPr id="5" name="Picture 4" descr="Desktop/Screen%20Shot%202021-01-03%20at%205.27.02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94" y="3016251"/>
            <a:ext cx="5135214" cy="2876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Desktop/Screen%20Shot%202021-01-03%20at%205.25.34%20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136" y="3016251"/>
            <a:ext cx="5546664" cy="256027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2033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Red = High, Orange = Mod, Yellow = 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990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Housing Prices</a:t>
            </a:r>
            <a:endParaRPr lang="en-US" dirty="0"/>
          </a:p>
        </p:txBody>
      </p:sp>
      <p:pic>
        <p:nvPicPr>
          <p:cNvPr id="4" name="Picture 3" descr="Desktop/Screen%20Shot%202021-01-03%20at%205.31.34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446" y="3105270"/>
            <a:ext cx="5234354" cy="26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esktop/Screen%20Shot%202021-01-03%20at%205.29.52%20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05270"/>
            <a:ext cx="4035425" cy="296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5"/>
          <p:cNvSpPr txBox="1">
            <a:spLocks/>
          </p:cNvSpPr>
          <p:nvPr/>
        </p:nvSpPr>
        <p:spPr>
          <a:xfrm>
            <a:off x="838200" y="20415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NYC 							Toronto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2033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Red = High, Orange = Mod, Green = 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46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Venue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325"/>
            <a:ext cx="10515600" cy="4351338"/>
          </a:xfrm>
        </p:spPr>
        <p:txBody>
          <a:bodyPr/>
          <a:lstStyle/>
          <a:p>
            <a:r>
              <a:rPr lang="en-US" dirty="0" smtClean="0"/>
              <a:t>Red = Inside Entertainment, Blue = Outdoor Space </a:t>
            </a:r>
            <a:endParaRPr lang="en-US" dirty="0"/>
          </a:p>
        </p:txBody>
      </p:sp>
      <p:pic>
        <p:nvPicPr>
          <p:cNvPr id="4" name="Picture 3" descr="Desktop/Screen%20Shot%202021-01-03%20at%205.41.52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955" y="2328330"/>
            <a:ext cx="4873258" cy="3732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esktop/Screen%20Shot%202021-01-03%20at%205.41.58%20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059" y="2421862"/>
            <a:ext cx="3660775" cy="35458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838200" y="16906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NYC 							Toronto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27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Livability Maps</a:t>
            </a:r>
            <a:endParaRPr lang="en-US" dirty="0"/>
          </a:p>
        </p:txBody>
      </p:sp>
      <p:pic>
        <p:nvPicPr>
          <p:cNvPr id="4" name="Picture 3" descr="Desktop/Screen%20Shot%202021-01-03%20at%205.54.52%20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69432"/>
            <a:ext cx="5105400" cy="4007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esktop/Screen%20Shot%202021-01-03%20at%205.56.09%20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812" y="2657323"/>
            <a:ext cx="5470188" cy="303174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5"/>
          <p:cNvSpPr txBox="1">
            <a:spLocks/>
          </p:cNvSpPr>
          <p:nvPr/>
        </p:nvSpPr>
        <p:spPr>
          <a:xfrm>
            <a:off x="1464012" y="137742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NYC 							Toronto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52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214</Words>
  <Application>Microsoft Macintosh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Wingdings</vt:lpstr>
      <vt:lpstr>Arial</vt:lpstr>
      <vt:lpstr>Office Theme</vt:lpstr>
      <vt:lpstr>Move to Toronto or NYC?</vt:lpstr>
      <vt:lpstr>Intro</vt:lpstr>
      <vt:lpstr>Data</vt:lpstr>
      <vt:lpstr>Data Cleaning</vt:lpstr>
      <vt:lpstr>Hood Maps</vt:lpstr>
      <vt:lpstr>Crime Heat Maps</vt:lpstr>
      <vt:lpstr>Housing Prices</vt:lpstr>
      <vt:lpstr>Venue Data</vt:lpstr>
      <vt:lpstr>Livability Maps</vt:lpstr>
      <vt:lpstr>Conclusions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Move to Toronto or NYC?</dc:title>
  <dc:creator>Mario Gutierrez</dc:creator>
  <cp:lastModifiedBy>Mario Gutierrez</cp:lastModifiedBy>
  <cp:revision>2</cp:revision>
  <dcterms:created xsi:type="dcterms:W3CDTF">2021-01-04T00:00:38Z</dcterms:created>
  <dcterms:modified xsi:type="dcterms:W3CDTF">2021-01-04T00:09:20Z</dcterms:modified>
</cp:coreProperties>
</file>

<file path=docProps/thumbnail.jpeg>
</file>